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B209"/>
    <a:srgbClr val="48247E"/>
    <a:srgbClr val="0065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91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17/06/2020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91274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17/06/2020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36357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17/06/2020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05996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17/06/2020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00194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17/06/2020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44105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17/06/2020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95711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17/06/2020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32535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17/06/2020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95448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17/06/2020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99165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17/06/2020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19466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17/06/2020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42169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EE052-0DEB-4F2D-8D55-EAEC1E555FEF}" type="datetimeFigureOut">
              <a:rPr lang="en-IE" smtClean="0"/>
              <a:t>17/06/2020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21636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Logo">
            <a:extLst>
              <a:ext uri="{FF2B5EF4-FFF2-40B4-BE49-F238E27FC236}">
                <a16:creationId xmlns:a16="http://schemas.microsoft.com/office/drawing/2014/main" id="{E73DEC36-238F-4294-A899-25C9661CAE7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66" y="252721"/>
            <a:ext cx="1710055" cy="509905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32EEA4C-D5E5-4B8F-BCF0-CC0943C42B8E}"/>
              </a:ext>
            </a:extLst>
          </p:cNvPr>
          <p:cNvSpPr/>
          <p:nvPr/>
        </p:nvSpPr>
        <p:spPr>
          <a:xfrm>
            <a:off x="1613392" y="324004"/>
            <a:ext cx="2884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F5B209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OUTCOME TEMPLATE</a:t>
            </a:r>
            <a:endParaRPr lang="en-IE" dirty="0">
              <a:solidFill>
                <a:srgbClr val="F5B209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FA6D91E-EE44-4835-AE6C-DC283C2A4DFE}"/>
              </a:ext>
            </a:extLst>
          </p:cNvPr>
          <p:cNvSpPr/>
          <p:nvPr/>
        </p:nvSpPr>
        <p:spPr>
          <a:xfrm>
            <a:off x="1" y="10101263"/>
            <a:ext cx="7559675" cy="590550"/>
          </a:xfrm>
          <a:prstGeom prst="rect">
            <a:avLst/>
          </a:prstGeom>
          <a:solidFill>
            <a:srgbClr val="0065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201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www.ucd.ie/collectiveleadership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0FD098-886C-489A-ADA9-CE92A6B8BAE0}"/>
              </a:ext>
            </a:extLst>
          </p:cNvPr>
          <p:cNvSpPr/>
          <p:nvPr/>
        </p:nvSpPr>
        <p:spPr>
          <a:xfrm>
            <a:off x="4667857" y="169546"/>
            <a:ext cx="6033909" cy="638965"/>
          </a:xfrm>
          <a:prstGeom prst="rect">
            <a:avLst/>
          </a:prstGeom>
          <a:solidFill>
            <a:srgbClr val="F5B2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73F7CC1-8303-4F79-997A-C5D65D47967B}"/>
              </a:ext>
            </a:extLst>
          </p:cNvPr>
          <p:cNvSpPr/>
          <p:nvPr/>
        </p:nvSpPr>
        <p:spPr>
          <a:xfrm>
            <a:off x="5160359" y="358380"/>
            <a:ext cx="48780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b="1" dirty="0">
                <a:solidFill>
                  <a:srgbClr val="FFFFFF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CHALLENGING UNSAFE BEHAVIOURS</a:t>
            </a:r>
            <a:endParaRPr lang="en-IE" sz="14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795C013-5D2D-4375-B9A7-F1671524304E}"/>
              </a:ext>
            </a:extLst>
          </p:cNvPr>
          <p:cNvSpPr/>
          <p:nvPr/>
        </p:nvSpPr>
        <p:spPr>
          <a:xfrm>
            <a:off x="9907345" y="3499047"/>
            <a:ext cx="787400" cy="590550"/>
          </a:xfrm>
          <a:prstGeom prst="rect">
            <a:avLst/>
          </a:prstGeom>
          <a:solidFill>
            <a:srgbClr val="F5B2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/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5155CF1F-AEC0-464F-9EE5-8A2F772855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8982398"/>
              </p:ext>
            </p:extLst>
          </p:nvPr>
        </p:nvGraphicFramePr>
        <p:xfrm>
          <a:off x="463527" y="1062810"/>
          <a:ext cx="9330468" cy="56826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41486">
                  <a:extLst>
                    <a:ext uri="{9D8B030D-6E8A-4147-A177-3AD203B41FA5}">
                      <a16:colId xmlns:a16="http://schemas.microsoft.com/office/drawing/2014/main" val="3664030167"/>
                    </a:ext>
                  </a:extLst>
                </a:gridCol>
                <a:gridCol w="6088982">
                  <a:extLst>
                    <a:ext uri="{9D8B030D-6E8A-4147-A177-3AD203B41FA5}">
                      <a16:colId xmlns:a16="http://schemas.microsoft.com/office/drawing/2014/main" val="2532218928"/>
                    </a:ext>
                  </a:extLst>
                </a:gridCol>
              </a:tblGrid>
              <a:tr h="6227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QUESTION</a:t>
                      </a:r>
                      <a:endParaRPr lang="en-IE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8143" marR="58143" marT="0" marB="0" anchor="ctr">
                    <a:lnL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B20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AGREED BY THE TEAM</a:t>
                      </a:r>
                      <a:endParaRPr lang="en-IE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8143" marR="58143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B2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7650536"/>
                  </a:ext>
                </a:extLst>
              </a:tr>
              <a:tr h="122253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r>
                        <a:rPr lang="en-US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Are the “CUSS” words (concern, uncomfortable, unsafe, stop) something we can use as a team?</a:t>
                      </a:r>
                      <a:endParaRPr lang="en-IE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8143" marR="58143" marT="0" marB="0" anchor="ctr">
                    <a:lnL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B20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IE" sz="10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8143" marR="58143" marT="0" marB="0">
                    <a:lnL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6850490"/>
                  </a:ext>
                </a:extLst>
              </a:tr>
              <a:tr h="1546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How will we ensure all team members are aware of the “CUSS” words?</a:t>
                      </a:r>
                      <a:endParaRPr lang="en-IE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8143" marR="58143" marT="0" marB="0" anchor="ctr">
                    <a:lnL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B20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IE" sz="10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8143" marR="58143" marT="0" marB="0">
                    <a:lnL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6134784"/>
                  </a:ext>
                </a:extLst>
              </a:tr>
              <a:tr h="12150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What will happen when we use the “CUSS” words?</a:t>
                      </a:r>
                      <a:r>
                        <a:rPr lang="en-GB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IE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8143" marR="58143" marT="0" marB="0" anchor="ctr">
                    <a:lnL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B20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IE" sz="10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8143" marR="58143" marT="0" marB="0">
                    <a:lnL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5465095"/>
                  </a:ext>
                </a:extLst>
              </a:tr>
              <a:tr h="10753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How will we encourage our team to use these “CUSS” words?</a:t>
                      </a:r>
                      <a:endParaRPr lang="en-IE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8143" marR="58143" marT="0" marB="0" anchor="ctr">
                    <a:lnL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B20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IE" sz="10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8143" marR="58143" marT="0" marB="0">
                    <a:lnL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B2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9701886"/>
                  </a:ext>
                </a:extLst>
              </a:tr>
            </a:tbl>
          </a:graphicData>
        </a:graphic>
      </p:graphicFrame>
      <p:pic>
        <p:nvPicPr>
          <p:cNvPr id="25" name="Picture 24">
            <a:extLst>
              <a:ext uri="{FF2B5EF4-FFF2-40B4-BE49-F238E27FC236}">
                <a16:creationId xmlns:a16="http://schemas.microsoft.com/office/drawing/2014/main" id="{CB9B0091-C551-4638-978E-B31155F69C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8463" y="216151"/>
            <a:ext cx="657825" cy="657825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0E0D3AAC-D7FC-4472-8944-A12F645089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7345" y="3537685"/>
            <a:ext cx="590550" cy="5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338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216</TotalTime>
  <Words>88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Challenging unsafe behaviours</dc:title>
  <dc:creator>Steve</dc:creator>
  <cp:lastModifiedBy>steve.macdonald@ucd.ie</cp:lastModifiedBy>
  <cp:revision>29</cp:revision>
  <dcterms:created xsi:type="dcterms:W3CDTF">2019-05-07T08:55:56Z</dcterms:created>
  <dcterms:modified xsi:type="dcterms:W3CDTF">2020-06-17T10:27:21Z</dcterms:modified>
</cp:coreProperties>
</file>